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31038" cy="101631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E890B6-CC32-869A-FD8A-E057B9224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77D0AE6-623D-2CD6-D05B-35AED96E3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E52E10-D5E0-55BD-0DDB-5777EF666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A29E27-0CDD-6244-BB12-23715F8A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080382-8392-156A-331D-99325DA5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576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07E289-8413-4FBA-96BC-716AC1F22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BA804C3-03AD-4C25-B92A-09D6CBAC3B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0209A0-651A-AD6D-C659-0E90F6CF1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76F03F-F654-CD9B-DAA1-2D34E173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F0F7AF-01D3-AD9B-B043-B5034248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67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7772CC5-ABF3-B1D8-07DF-D55CC347A1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4241BB4-F162-2CB5-826A-A0184FB28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C328FA-9450-1FCE-3EAB-8A8BD32A1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3D3B9C-AFC9-E04F-D79E-47CB8488A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D7B36B-2BA1-5D91-F92D-B2326EAA1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26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F1E5FD-6588-EE1A-89B9-9E47FC546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113607-18B0-0FF2-C1D3-8993CE6A3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699265-8BF2-8889-D3F0-A308AAE1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CE3C26-960D-02F6-4D2C-DA3B50932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94557B-6725-E42B-5E49-BEAD1AC2E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69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1314AE-7A78-C68D-8718-0B15B5BB7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76E6DD-C636-FDD4-8709-222E503D5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0AC053-7963-CA8B-4099-9EEC50D97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198F2B-FD1B-B66C-7EF3-D9A48EC8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49E2B9-D747-FC08-1BC6-4C8028F2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5733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7822F6-36B7-B97B-A526-DC781A99F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5CAF62-069E-3A3D-3758-8739FE434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D866F6-DF4F-9136-86DC-D5020EE0B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496BB9-E9A0-8315-5A48-EF40A9EE9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9643207-FB3F-86D5-EE45-6379339B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6EC801-1809-169C-B3DB-07CA6EFEE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859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E69698-A512-8F63-4BB7-28B676ACA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CBA1AA1-F839-6DF0-A554-658ACC8D2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7765B60-EED0-31CC-1A89-CADDDFC48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8F2D53E-99F2-9601-62BC-D284AD1EC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FD2E8D7-8AA0-B5C5-661A-38C60A2B1B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B658CE2-F314-ED5D-585C-28D111047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632F7C1-C15E-463D-C1CF-FDDDC269F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9E143F8-4312-91C3-8DED-FDB6BFB12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00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6E7695-B2D2-19CB-F899-C9E7D093B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542FC07-6E48-593A-5AB1-845C18461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22280F6-B58A-F9EE-9C47-8C0B7D66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B96E09F-5AC7-789F-0B85-AC821B820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2220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A18C47E-40DF-332D-820B-E12B166B6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116129B-C7A6-20C2-C0EF-042F86D6C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00FBC6-D8D8-ADB3-4F67-CE9AFE862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682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E76233-3B17-8570-F62A-8B462FCA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7C612D-C00A-3F8E-5AD5-BF9C5AA7B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90DE895-113E-E8A8-0994-43DD6AB31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E49B0A-5130-8DF9-9231-06BEF2084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86F590C-4143-7A73-C0CC-6E1B47F58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6CC19C-D1D2-EE42-7586-14669C4F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326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14F214-1CF8-6F22-9CEC-4DC6FCCD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B8EE78-E279-FCA8-84E9-372D647C62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0DD52EB-F748-E782-B6CF-1125C5C33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8E6AC12-C205-AA5B-CAC1-77613CB1B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8F339C-631E-E713-0FC5-B38918EF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BB303C0-8C76-D687-0539-A75DF76EF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869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C07E435-FAFA-8E8E-E486-494DB21C7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EBAECE1-A497-B6C9-0DD6-F9437E937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750E68-6ADE-048F-A450-E3904FFA07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26589-D812-41C2-9117-FD3ED6A62C3D}" type="datetimeFigureOut">
              <a:rPr kumimoji="1" lang="ja-JP" altLang="en-US" smtClean="0"/>
              <a:t>2024/8/26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240853-EDA6-F8C7-40EC-F6A7B0C54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65AD55-78B3-0444-2583-108EBBA6B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03F44-BAD4-4B3F-B9E8-2542510986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55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F1037848-60E1-948C-0B14-6E2AD7F830BA}"/>
              </a:ext>
            </a:extLst>
          </p:cNvPr>
          <p:cNvGrpSpPr/>
          <p:nvPr/>
        </p:nvGrpSpPr>
        <p:grpSpPr>
          <a:xfrm>
            <a:off x="294873" y="734615"/>
            <a:ext cx="10161449" cy="5388769"/>
            <a:chOff x="763727" y="711993"/>
            <a:chExt cx="10161449" cy="5388769"/>
          </a:xfrm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5AD6DEBB-C3A3-743A-0643-F1136CB6F5C6}"/>
                </a:ext>
              </a:extLst>
            </p:cNvPr>
            <p:cNvSpPr/>
            <p:nvPr/>
          </p:nvSpPr>
          <p:spPr>
            <a:xfrm>
              <a:off x="763727" y="711993"/>
              <a:ext cx="10161449" cy="538876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7155DAB5-FBB1-6BB1-4957-CA7C0A0EE759}"/>
                </a:ext>
              </a:extLst>
            </p:cNvPr>
            <p:cNvSpPr/>
            <p:nvPr/>
          </p:nvSpPr>
          <p:spPr>
            <a:xfrm>
              <a:off x="3623709" y="3588543"/>
              <a:ext cx="1290947" cy="112395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84F1E2D-1F72-7084-20CE-CBC696E45367}"/>
                </a:ext>
              </a:extLst>
            </p:cNvPr>
            <p:cNvSpPr/>
            <p:nvPr/>
          </p:nvSpPr>
          <p:spPr>
            <a:xfrm>
              <a:off x="1251883" y="940594"/>
              <a:ext cx="4414603" cy="108466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焼き台　</a:t>
              </a: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EFB20DAA-DD92-3A57-21AF-F1EF7B768B49}"/>
                </a:ext>
              </a:extLst>
            </p:cNvPr>
            <p:cNvSpPr/>
            <p:nvPr/>
          </p:nvSpPr>
          <p:spPr>
            <a:xfrm>
              <a:off x="5922694" y="938213"/>
              <a:ext cx="4414603" cy="109299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20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売り台</a:t>
              </a:r>
              <a:endParaRPr kumimoji="1"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2BDE378B-7D0A-BA79-A2F7-8D0E9DC75B5B}"/>
                </a:ext>
              </a:extLst>
            </p:cNvPr>
            <p:cNvSpPr/>
            <p:nvPr/>
          </p:nvSpPr>
          <p:spPr>
            <a:xfrm>
              <a:off x="1266824" y="2450307"/>
              <a:ext cx="1285875" cy="322540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20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作業台</a:t>
              </a:r>
            </a:p>
          </p:txBody>
        </p:sp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0101C0BF-7373-0D60-3995-F1166C472F74}"/>
                </a:ext>
              </a:extLst>
            </p:cNvPr>
            <p:cNvSpPr/>
            <p:nvPr/>
          </p:nvSpPr>
          <p:spPr>
            <a:xfrm>
              <a:off x="5203037" y="3588543"/>
              <a:ext cx="1290947" cy="112395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四角形: 角を丸くする 12">
              <a:extLst>
                <a:ext uri="{FF2B5EF4-FFF2-40B4-BE49-F238E27FC236}">
                  <a16:creationId xmlns:a16="http://schemas.microsoft.com/office/drawing/2014/main" id="{D59A8A49-C5D5-3DB9-CB77-9047EA67AFE9}"/>
                </a:ext>
              </a:extLst>
            </p:cNvPr>
            <p:cNvSpPr/>
            <p:nvPr/>
          </p:nvSpPr>
          <p:spPr>
            <a:xfrm>
              <a:off x="3710501" y="4318397"/>
              <a:ext cx="1152525" cy="1312068"/>
            </a:xfrm>
            <a:prstGeom prst="roundRect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洗浄用</a:t>
              </a:r>
              <a:endParaRPr kumimoji="1" lang="en-US" altLang="ja-JP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タンク水</a:t>
              </a:r>
              <a:endParaRPr kumimoji="1"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4" name="四角形: 角を丸くする 13">
              <a:extLst>
                <a:ext uri="{FF2B5EF4-FFF2-40B4-BE49-F238E27FC236}">
                  <a16:creationId xmlns:a16="http://schemas.microsoft.com/office/drawing/2014/main" id="{A69409E1-62EB-4123-B559-1160CC6594C3}"/>
                </a:ext>
              </a:extLst>
            </p:cNvPr>
            <p:cNvSpPr/>
            <p:nvPr/>
          </p:nvSpPr>
          <p:spPr>
            <a:xfrm>
              <a:off x="5267082" y="4318397"/>
              <a:ext cx="1154737" cy="1312068"/>
            </a:xfrm>
            <a:prstGeom prst="roundRect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手洗い用</a:t>
              </a:r>
              <a:endParaRPr kumimoji="1" lang="en-US" altLang="ja-JP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タンク水</a:t>
              </a:r>
              <a:endParaRPr kumimoji="1"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EE525111-C7F4-7DB6-4374-4E5FA46B52F1}"/>
                </a:ext>
              </a:extLst>
            </p:cNvPr>
            <p:cNvSpPr/>
            <p:nvPr/>
          </p:nvSpPr>
          <p:spPr>
            <a:xfrm>
              <a:off x="7126162" y="3429000"/>
              <a:ext cx="1462554" cy="223926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クーラーボックス</a:t>
              </a:r>
            </a:p>
          </p:txBody>
        </p:sp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DD65C00A-6817-F96D-9375-DD20DFB2A47B}"/>
                </a:ext>
              </a:extLst>
            </p:cNvPr>
            <p:cNvSpPr/>
            <p:nvPr/>
          </p:nvSpPr>
          <p:spPr>
            <a:xfrm>
              <a:off x="8861838" y="3462161"/>
              <a:ext cx="1367534" cy="221354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クーラーボックス</a:t>
              </a: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99B4E2A0-9B84-B4C7-9BC3-30DDDCC93A83}"/>
                </a:ext>
              </a:extLst>
            </p:cNvPr>
            <p:cNvSpPr/>
            <p:nvPr/>
          </p:nvSpPr>
          <p:spPr>
            <a:xfrm flipH="1">
              <a:off x="978442" y="940594"/>
              <a:ext cx="120847" cy="497895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2E0A6C58-3BD0-E115-3211-F0B5B9195141}"/>
                </a:ext>
              </a:extLst>
            </p:cNvPr>
            <p:cNvSpPr/>
            <p:nvPr/>
          </p:nvSpPr>
          <p:spPr>
            <a:xfrm rot="5400000" flipH="1">
              <a:off x="5777679" y="1122335"/>
              <a:ext cx="116680" cy="947346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E75A12F6-E429-9665-3428-9699991F187B}"/>
                </a:ext>
              </a:extLst>
            </p:cNvPr>
            <p:cNvSpPr/>
            <p:nvPr/>
          </p:nvSpPr>
          <p:spPr>
            <a:xfrm flipH="1">
              <a:off x="10593506" y="938451"/>
              <a:ext cx="120847" cy="497895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2D660850-B74E-6DDA-2C92-72D53E1A30DA}"/>
                </a:ext>
              </a:extLst>
            </p:cNvPr>
            <p:cNvSpPr txBox="1"/>
            <p:nvPr/>
          </p:nvSpPr>
          <p:spPr>
            <a:xfrm>
              <a:off x="5203037" y="2545289"/>
              <a:ext cx="18036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テント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D301CB92-607D-6A5F-3628-09199552F0FC}"/>
                </a:ext>
              </a:extLst>
            </p:cNvPr>
            <p:cNvSpPr txBox="1"/>
            <p:nvPr/>
          </p:nvSpPr>
          <p:spPr>
            <a:xfrm>
              <a:off x="3668581" y="3291901"/>
              <a:ext cx="12250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排水バケツ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0B21586-6765-A84E-6F09-23F5B1D82083}"/>
                </a:ext>
              </a:extLst>
            </p:cNvPr>
            <p:cNvSpPr txBox="1"/>
            <p:nvPr/>
          </p:nvSpPr>
          <p:spPr>
            <a:xfrm>
              <a:off x="779002" y="2955174"/>
              <a:ext cx="553998" cy="94550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4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天幕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29B8E3FB-4CF3-7AD8-3716-EBCFE863E3ED}"/>
                </a:ext>
              </a:extLst>
            </p:cNvPr>
            <p:cNvSpPr txBox="1"/>
            <p:nvPr/>
          </p:nvSpPr>
          <p:spPr>
            <a:xfrm>
              <a:off x="5254357" y="3266451"/>
              <a:ext cx="12858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排水バケツ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63566C43-BBC5-3BBB-45A2-24E3C9285FD2}"/>
                </a:ext>
              </a:extLst>
            </p:cNvPr>
            <p:cNvSpPr txBox="1"/>
            <p:nvPr/>
          </p:nvSpPr>
          <p:spPr>
            <a:xfrm>
              <a:off x="10347785" y="2907472"/>
              <a:ext cx="553998" cy="84219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4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天幕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681702AE-13E4-5A55-ECB2-2F4B12F9E862}"/>
                </a:ext>
              </a:extLst>
            </p:cNvPr>
            <p:cNvSpPr txBox="1"/>
            <p:nvPr/>
          </p:nvSpPr>
          <p:spPr>
            <a:xfrm>
              <a:off x="5405947" y="5542389"/>
              <a:ext cx="10082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天幕</a:t>
              </a:r>
            </a:p>
          </p:txBody>
        </p:sp>
      </p:grpSp>
      <p:sp>
        <p:nvSpPr>
          <p:cNvPr id="30" name="矢印: 右 29">
            <a:extLst>
              <a:ext uri="{FF2B5EF4-FFF2-40B4-BE49-F238E27FC236}">
                <a16:creationId xmlns:a16="http://schemas.microsoft.com/office/drawing/2014/main" id="{88492E47-D618-BAFE-3F73-18BFE14D673F}"/>
              </a:ext>
            </a:extLst>
          </p:cNvPr>
          <p:cNvSpPr/>
          <p:nvPr/>
        </p:nvSpPr>
        <p:spPr>
          <a:xfrm rot="16200000">
            <a:off x="5471358" y="-889525"/>
            <a:ext cx="599867" cy="2470713"/>
          </a:xfrm>
          <a:prstGeom prst="rightArrow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販売面</a:t>
            </a:r>
            <a:endParaRPr kumimoji="1" lang="en-US" altLang="ja-JP" sz="24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1C948EC-65D8-3B80-8344-DD2973340969}"/>
              </a:ext>
            </a:extLst>
          </p:cNvPr>
          <p:cNvSpPr txBox="1"/>
          <p:nvPr/>
        </p:nvSpPr>
        <p:spPr>
          <a:xfrm>
            <a:off x="294873" y="174956"/>
            <a:ext cx="3415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臨時営業の一般的な施設</a:t>
            </a:r>
            <a:endParaRPr kumimoji="1" lang="en-US" altLang="ja-JP" sz="2000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4" name="吹き出し: 角を丸めた四角形 33">
            <a:extLst>
              <a:ext uri="{FF2B5EF4-FFF2-40B4-BE49-F238E27FC236}">
                <a16:creationId xmlns:a16="http://schemas.microsoft.com/office/drawing/2014/main" id="{8B833F9D-58CD-24E5-E066-82899AC81F92}"/>
              </a:ext>
            </a:extLst>
          </p:cNvPr>
          <p:cNvSpPr/>
          <p:nvPr/>
        </p:nvSpPr>
        <p:spPr>
          <a:xfrm>
            <a:off x="10691157" y="345831"/>
            <a:ext cx="1171190" cy="2745300"/>
          </a:xfrm>
          <a:prstGeom prst="wedgeRoundRectCallout">
            <a:avLst>
              <a:gd name="adj1" fmla="val -127791"/>
              <a:gd name="adj2" fmla="val 28825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kumimoji="1" lang="ja-JP" altLang="en-US" sz="16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廃棄物容器は</a:t>
            </a:r>
            <a:r>
              <a:rPr kumimoji="1"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蓋付きのものをご準備ください。</a:t>
            </a:r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5DBAAA19-5876-47A0-4BB2-F0184E1C7DA4}"/>
              </a:ext>
            </a:extLst>
          </p:cNvPr>
          <p:cNvSpPr/>
          <p:nvPr/>
        </p:nvSpPr>
        <p:spPr>
          <a:xfrm>
            <a:off x="8383293" y="2213376"/>
            <a:ext cx="1367534" cy="109299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廃棄物</a:t>
            </a:r>
            <a:endParaRPr kumimoji="1" lang="en-US" altLang="ja-JP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容器</a:t>
            </a:r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6" name="吹き出し: 角を丸めた四角形 35">
            <a:extLst>
              <a:ext uri="{FF2B5EF4-FFF2-40B4-BE49-F238E27FC236}">
                <a16:creationId xmlns:a16="http://schemas.microsoft.com/office/drawing/2014/main" id="{710E2B73-3597-F268-49AC-ED72F3F59DD1}"/>
              </a:ext>
            </a:extLst>
          </p:cNvPr>
          <p:cNvSpPr/>
          <p:nvPr/>
        </p:nvSpPr>
        <p:spPr>
          <a:xfrm>
            <a:off x="10726109" y="3270010"/>
            <a:ext cx="1137021" cy="3454086"/>
          </a:xfrm>
          <a:prstGeom prst="wedgeRoundRectCallout">
            <a:avLst>
              <a:gd name="adj1" fmla="val -86283"/>
              <a:gd name="adj2" fmla="val -45043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店舗スペースと一般スペースとの区画及び埃除けのため、側面及び背面は天幕等で遮って下さい</a:t>
            </a: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吹き出し: 角を丸めた四角形 36">
            <a:extLst>
              <a:ext uri="{FF2B5EF4-FFF2-40B4-BE49-F238E27FC236}">
                <a16:creationId xmlns:a16="http://schemas.microsoft.com/office/drawing/2014/main" id="{67220D50-96D2-7C79-E5A9-04A92B28330C}"/>
              </a:ext>
            </a:extLst>
          </p:cNvPr>
          <p:cNvSpPr/>
          <p:nvPr/>
        </p:nvSpPr>
        <p:spPr>
          <a:xfrm>
            <a:off x="667690" y="6037267"/>
            <a:ext cx="3778112" cy="692268"/>
          </a:xfrm>
          <a:prstGeom prst="wedgeRoundRectCallout">
            <a:avLst>
              <a:gd name="adj1" fmla="val 31157"/>
              <a:gd name="adj2" fmla="val -99413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品目に応じて製造及び器具等の洗浄に十分な量をご準備ください。</a:t>
            </a:r>
          </a:p>
        </p:txBody>
      </p:sp>
      <p:sp>
        <p:nvSpPr>
          <p:cNvPr id="38" name="吹き出し: 角を丸めた四角形 37">
            <a:extLst>
              <a:ext uri="{FF2B5EF4-FFF2-40B4-BE49-F238E27FC236}">
                <a16:creationId xmlns:a16="http://schemas.microsoft.com/office/drawing/2014/main" id="{39372CCC-0DB7-6A43-5A76-C3C403310043}"/>
              </a:ext>
            </a:extLst>
          </p:cNvPr>
          <p:cNvSpPr/>
          <p:nvPr/>
        </p:nvSpPr>
        <p:spPr>
          <a:xfrm>
            <a:off x="4937093" y="6058149"/>
            <a:ext cx="3182769" cy="692268"/>
          </a:xfrm>
          <a:prstGeom prst="wedgeRoundRectCallout">
            <a:avLst>
              <a:gd name="adj1" fmla="val -25446"/>
              <a:gd name="adj2" fmla="val -103674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手洗いシンクには手指消毒液を置いてください。</a:t>
            </a:r>
            <a:endParaRPr kumimoji="1"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6027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92</Words>
  <Application>Microsoft Office PowerPoint</Application>
  <PresentationFormat>ワイド画面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片田 茉奈</dc:creator>
  <cp:lastModifiedBy>片田 茉奈</cp:lastModifiedBy>
  <cp:revision>3</cp:revision>
  <cp:lastPrinted>2024-08-23T02:27:48Z</cp:lastPrinted>
  <dcterms:created xsi:type="dcterms:W3CDTF">2024-08-23T01:57:00Z</dcterms:created>
  <dcterms:modified xsi:type="dcterms:W3CDTF">2024-08-26T02:31:29Z</dcterms:modified>
</cp:coreProperties>
</file>